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B772E-F717-4861-9F34-9C5DED203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BFCAA-CFF4-410F-9E1F-3C5295834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B2D10-F6CE-409F-BBC4-0BCBF422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7A344-B641-4528-A517-830CB09C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C9C0C-0175-4D1D-9300-D26B6600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4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43F4A-33B7-44FA-B082-4FDD9775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EAAA0-CFAE-4EEC-9E17-1A0C5952E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62DA1-7F01-4C81-A216-D2BFF2F9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30D52-8544-49C2-B63F-660A54E2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69F7-3C63-4D54-B662-5769F787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3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32AE9-DEF0-4947-B747-DC2DD86B6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579F7-0FF5-40AC-8DB5-D99969582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6A32F-B0B8-4F8F-9BF3-E4673122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505C7-1D3D-4E13-98E7-EE2ECC7C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1C0CD-50AA-4569-89F4-9D94507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7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5AC7C-92B2-4052-856E-0A57CA98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61834-50E1-414E-9220-CACCE1290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C0BC3-EABC-4F9B-9519-9CB361290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E0617-8D7B-4D10-9367-E8EC753F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68D4C-596D-4FE6-BC8C-478606E9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5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2492-1109-4AD3-9780-91768C3C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46538-1CDE-4032-9B40-9D757CD02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96C8E-921D-4609-A0F6-D8DFF500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3EE7A-B395-4D9B-ACE6-59AFA2A2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D4B53-00B2-406F-B328-085C4D72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1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1D39-7064-484E-89A4-C1A0E3B3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184C-2DD5-47D0-90C7-1DA2960D7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06EA9-2ECF-490F-B701-1A681D696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801A8-3D97-4415-A5E7-B4F20CBC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901E9-9CD6-4091-9E8D-919F8D53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300AA-4EF9-464B-8F39-EE31FAD3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1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E476-7301-410C-A960-E3551622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64E92-68E0-415F-94BF-F76C32D26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CB094-9CFA-49C5-B8E4-0451E492A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C36FF-5694-4C0A-80A6-ED99068F8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454CB-180A-4323-9C8A-3F97F1593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771F72-2C8B-4CE3-847C-9F8C5011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AB63A-B4C7-44D5-8E2F-5F7BB4CB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6B625-CDF3-41B4-8BE4-C1AE2864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7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45E0D-209F-4A91-90EC-A3AC48E2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2750D-B284-4F96-97F7-6121C53E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7366B-8B30-4691-B9F5-34E42F393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DC0C2-6C9D-4076-A88F-CCC823CB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9486C-0126-49A1-AD07-763DFF46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A02AF-3431-433E-8559-087BC5E9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8B09C-6064-4B41-9828-02233173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2E2D-807D-434C-BCB2-7756D0A5B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D9E32-72AB-429C-8832-8851CEE6B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8C1A-B1D6-48CC-948D-CB70E0FE4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D6743-2E6D-460D-9ED1-D3026723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23EF-7439-4D47-A9A5-EBEF1FCB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00ECF-ECB3-4836-8A46-CDD9AA16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B31FE-2886-4E2B-BBC1-420D677C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1F860-498A-41F1-86C2-18D930329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6DFCD-8CF0-4EC5-80AA-4730DC7B8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59B64-9224-48BE-9248-98F9AFC3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FC86C-98DC-4C3C-8037-9351EC50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714A-3657-4360-AA5A-CE4C2682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5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BAB9A-4EF2-4B09-93FC-CDD65B32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99B53-7FC9-44A1-8610-31F8687A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F2C38-5EE6-450B-96EB-07C3413F2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A667-393B-4ADE-BA8E-649FEC6B344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9BF0-0C21-448A-869D-439C7D564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3CF12-C358-4028-89EA-E39F4A043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3534-46E5-44A8-AE90-08F15D3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5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8179-3243-48E6-8D0F-EC5CD194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TEMA TUGAS KELOMPOK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70FC-1CEF-4EEE-97DC-568BEF12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Portofolio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Sikap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Lisan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Tertulis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endParaRPr lang="en-ID" dirty="0"/>
          </a:p>
          <a:p>
            <a:pPr marL="514350" indent="-51435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0714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8F55-0904-43A7-92BE-C452389D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KELOMPOK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3CD4-18E3-41A0-8F23-DFB7157B9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instrumen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Mengambil</a:t>
            </a:r>
            <a:r>
              <a:rPr lang="en-US" dirty="0"/>
              <a:t> data di </a:t>
            </a:r>
            <a:r>
              <a:rPr lang="en-US" dirty="0" err="1"/>
              <a:t>sekolah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artikel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Mempublish</a:t>
            </a:r>
            <a:r>
              <a:rPr lang="en-US" dirty="0"/>
              <a:t> pada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minimal </a:t>
            </a:r>
            <a:r>
              <a:rPr lang="en-US" dirty="0" err="1"/>
              <a:t>Sinta</a:t>
            </a:r>
            <a:r>
              <a:rPr lang="en-US" dirty="0"/>
              <a:t> 4  </a:t>
            </a:r>
          </a:p>
          <a:p>
            <a:pPr marL="514350" indent="-51435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0866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C9EA-CDCA-4CDF-8FDD-8A77D2BA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INDIVIDU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D6F2-B1B5-43E3-AF7C-E82BCE721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Mereview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/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pada </a:t>
            </a:r>
            <a:r>
              <a:rPr lang="en-US" dirty="0" err="1"/>
              <a:t>Jurnal</a:t>
            </a:r>
            <a:r>
              <a:rPr lang="en-US" dirty="0"/>
              <a:t> minimal </a:t>
            </a:r>
            <a:r>
              <a:rPr lang="en-US" dirty="0" err="1"/>
              <a:t>Sinta</a:t>
            </a:r>
            <a:r>
              <a:rPr lang="en-US" dirty="0"/>
              <a:t> 4.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0610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AA15-0CBF-4D2C-842B-54268FC7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20B7-AA26-46F1-8AFC-50C899BA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Kehadiran</a:t>
            </a:r>
            <a:r>
              <a:rPr lang="en-US" dirty="0"/>
              <a:t>			25 %</a:t>
            </a:r>
          </a:p>
          <a:p>
            <a:r>
              <a:rPr lang="en-US" dirty="0" err="1"/>
              <a:t>Keaktifan</a:t>
            </a:r>
            <a:r>
              <a:rPr lang="en-US" dirty="0"/>
              <a:t>			10 %</a:t>
            </a:r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		30 %</a:t>
            </a:r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		25 %</a:t>
            </a:r>
          </a:p>
          <a:p>
            <a:r>
              <a:rPr lang="en-US" dirty="0"/>
              <a:t>UAS				10 %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9285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8de8216e2c8bcd46a49960b81c46139374fd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TEMA TUGAS KELOMPOK</vt:lpstr>
      <vt:lpstr>TUGAS KELOMPOK</vt:lpstr>
      <vt:lpstr>TUGAS INDIVIDU</vt:lpstr>
      <vt:lpstr>Penilaian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</dc:title>
  <dc:creator>FAHRUDIN</dc:creator>
  <cp:lastModifiedBy>FAHRUDIN</cp:lastModifiedBy>
  <cp:revision>21</cp:revision>
  <dcterms:created xsi:type="dcterms:W3CDTF">2019-09-05T01:26:10Z</dcterms:created>
  <dcterms:modified xsi:type="dcterms:W3CDTF">2023-03-08T17:34:01Z</dcterms:modified>
</cp:coreProperties>
</file>