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FBF72-59C8-46CE-AA15-CF469E3A8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7AB2C2-6BBE-4328-AA7E-3E3D66106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BC055-C32E-49F8-A078-8D574C6E0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EB8C-ECF4-4946-909F-54861BF018C7}" type="datetimeFigureOut">
              <a:rPr lang="en-ID" smtClean="0"/>
              <a:t>10/09/2024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5D5A3-03C9-46F2-A74D-8BCDCBB13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2151B-2093-486D-972E-13C2C880E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3004-A79B-4E9C-A1C9-6502765A10C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943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3177B-A363-4D5E-9800-4C35D4B66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284AB8-436A-41E0-8C5A-7D7BA6D75D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D8051-09A1-423F-979D-D4275F41E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EB8C-ECF4-4946-909F-54861BF018C7}" type="datetimeFigureOut">
              <a:rPr lang="en-ID" smtClean="0"/>
              <a:t>10/09/2024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A8EB4-C50D-44B7-8BAA-5CFD00235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DD4A8-86BF-4072-B25E-E9515F056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3004-A79B-4E9C-A1C9-6502765A10C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7039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715862-2EC6-4DD6-9522-13A8E676EE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C893FE-7598-425F-9E4D-214DB7656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5FA795-C472-4424-8DC4-4CC58E99E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EB8C-ECF4-4946-909F-54861BF018C7}" type="datetimeFigureOut">
              <a:rPr lang="en-ID" smtClean="0"/>
              <a:t>10/09/2024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8AB1A0-D3BE-43B9-90B6-692A14DCA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86A59-30FE-4D0D-985E-D8E6806EF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3004-A79B-4E9C-A1C9-6502765A10C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033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EEF46-82BA-49C0-9858-89804DD88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E34FA-92FC-4F21-807C-51482C21E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8B911-4DEF-4245-86A4-E75CF9797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EB8C-ECF4-4946-909F-54861BF018C7}" type="datetimeFigureOut">
              <a:rPr lang="en-ID" smtClean="0"/>
              <a:t>10/09/2024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5C8A4-0ED9-4690-9F6E-95438E17E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955D0-9B7B-4B6D-9668-00D4E88EE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3004-A79B-4E9C-A1C9-6502765A10C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6701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F1A3B-F55E-4630-BDDB-456AE4B41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802E2-A472-4C7A-8894-BB1003AA5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49CEE-108E-4C81-806E-42BC9A9F2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EB8C-ECF4-4946-909F-54861BF018C7}" type="datetimeFigureOut">
              <a:rPr lang="en-ID" smtClean="0"/>
              <a:t>10/09/2024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D7097-00E6-49FC-997A-4CAF9A19E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2D4B2-596D-465C-8E22-22CC3014D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3004-A79B-4E9C-A1C9-6502765A10C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5981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CB1C3-1500-4AFC-A398-4A8589A55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D89C8-AFDA-4CB7-8F76-25C2C25563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8852B-A654-4C9E-AC23-744D74C9D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C335FF-3168-4889-8ECE-C1D0BBF2D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EB8C-ECF4-4946-909F-54861BF018C7}" type="datetimeFigureOut">
              <a:rPr lang="en-ID" smtClean="0"/>
              <a:t>10/09/2024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F608E0-D960-494B-9DB5-D34BB6BB4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24580C-A1F8-4C18-B990-68678A246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3004-A79B-4E9C-A1C9-6502765A10C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89047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796E8-735C-493C-A419-7EF86467D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1FF834-FB78-4C17-BDCD-D6734F5AA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D2E7C2-C159-4D26-8C50-A1467EA57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F0C869-6A8E-4DA5-91C1-934ECE15D8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6AC439-1136-4C67-8DAD-75F27BC4EE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E8EB43-98AE-4EE1-9338-F865D1ACC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EB8C-ECF4-4946-909F-54861BF018C7}" type="datetimeFigureOut">
              <a:rPr lang="en-ID" smtClean="0"/>
              <a:t>10/09/2024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4279E-E92B-4701-B69A-94213D3F6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0F8B8A-38ED-4C53-99A9-011E5B7D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3004-A79B-4E9C-A1C9-6502765A10C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92018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AB5-29D4-4B4A-A07B-67C66DAA6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D17FBE-EF13-4280-899B-C8C9D493F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EB8C-ECF4-4946-909F-54861BF018C7}" type="datetimeFigureOut">
              <a:rPr lang="en-ID" smtClean="0"/>
              <a:t>10/09/2024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28E2A9-A556-44FB-ACEC-641377E1E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4C4E94-B45B-46B0-BE44-D27CDD69D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3004-A79B-4E9C-A1C9-6502765A10C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21317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BAF45-3F50-4E19-A419-D5C81B240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EB8C-ECF4-4946-909F-54861BF018C7}" type="datetimeFigureOut">
              <a:rPr lang="en-ID" smtClean="0"/>
              <a:t>10/09/2024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4A252D-7988-4A56-9F6A-B7DCDBB22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6BB1E-A6F2-41B6-B84A-4DCDC75E4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3004-A79B-4E9C-A1C9-6502765A10C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12260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29B32-17F7-407E-B917-53692544E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F68F7-D043-403B-810D-7ABD105C3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CB1B5-1134-461C-B7F4-FCC8793AA2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DAB5D6-B251-4DD5-A1C9-B3958E22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EB8C-ECF4-4946-909F-54861BF018C7}" type="datetimeFigureOut">
              <a:rPr lang="en-ID" smtClean="0"/>
              <a:t>10/09/2024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73EC58-0C47-434C-9C88-F0810EBC5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9FB5C-B943-4F47-B2F7-61450CDE4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3004-A79B-4E9C-A1C9-6502765A10C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7369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DE70D-D3F8-4272-8C08-FEB09DF25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EC339A-C210-4EC9-B03A-DA063040AC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A8CD9A-6437-4589-8AF8-835DC5688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29ED4A-636D-40B6-9076-2EE988F42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EB8C-ECF4-4946-909F-54861BF018C7}" type="datetimeFigureOut">
              <a:rPr lang="en-ID" smtClean="0"/>
              <a:t>10/09/2024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40C208-CB22-4944-8B7A-AFCC7D680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A1EF8-6BE6-49E5-9B30-76A52EDEE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3004-A79B-4E9C-A1C9-6502765A10C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1467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328258-5D65-4317-8E8A-D3AB041F4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8CF265-5C52-48AF-A1F4-0879C7A11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3581A-1CA7-4824-B999-E8094F4E6E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8EB8C-ECF4-4946-909F-54861BF018C7}" type="datetimeFigureOut">
              <a:rPr lang="en-ID" smtClean="0"/>
              <a:t>10/09/2024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02621-296F-44CE-8B8F-06E678D10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E7792-FA96-4021-9C92-F91E0515CE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B3004-A79B-4E9C-A1C9-6502765A10C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1505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ACA7E-84BA-477C-B875-69D85B8E21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/>
              <a:t>Kontrak</a:t>
            </a:r>
            <a:r>
              <a:rPr lang="en-US" b="1" dirty="0"/>
              <a:t> </a:t>
            </a:r>
            <a:r>
              <a:rPr lang="en-US" b="1" dirty="0" err="1"/>
              <a:t>Kuliah</a:t>
            </a:r>
            <a:r>
              <a:rPr lang="en-US" b="1" dirty="0"/>
              <a:t> Sejarah </a:t>
            </a:r>
            <a:r>
              <a:rPr lang="en-US" b="1" dirty="0" err="1"/>
              <a:t>Publik</a:t>
            </a:r>
            <a:endParaRPr lang="en-ID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166473-268E-4E99-8C77-D51940B0DC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08439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F8B8B-F64E-4D33-A348-119089F91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2" y="286903"/>
            <a:ext cx="10515600" cy="1325563"/>
          </a:xfrm>
        </p:spPr>
        <p:txBody>
          <a:bodyPr/>
          <a:lstStyle/>
          <a:p>
            <a:r>
              <a:rPr lang="en-US" b="1" dirty="0" err="1"/>
              <a:t>Tugas</a:t>
            </a:r>
            <a:r>
              <a:rPr lang="en-US" b="1" dirty="0"/>
              <a:t> </a:t>
            </a:r>
            <a:r>
              <a:rPr lang="en-US" b="1" dirty="0" err="1"/>
              <a:t>Kelompok</a:t>
            </a:r>
            <a:r>
              <a:rPr lang="en-US" b="1" dirty="0"/>
              <a:t> 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612D2-8D72-4FD1-98D8-6BC0EF652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146" y="3834824"/>
            <a:ext cx="11201400" cy="2736273"/>
          </a:xfrm>
        </p:spPr>
        <p:txBody>
          <a:bodyPr numCol="2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D" sz="2300" dirty="0"/>
              <a:t>Koran			 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300" dirty="0" err="1"/>
              <a:t>Majalah</a:t>
            </a:r>
            <a:endParaRPr lang="en-ID" sz="2300" dirty="0"/>
          </a:p>
          <a:p>
            <a:pPr marL="514350" indent="-514350">
              <a:buFont typeface="+mj-lt"/>
              <a:buAutoNum type="arabicPeriod"/>
            </a:pPr>
            <a:r>
              <a:rPr lang="en-ID" sz="2300" dirty="0" err="1"/>
              <a:t>Buku</a:t>
            </a:r>
            <a:r>
              <a:rPr lang="en-ID" sz="23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300" dirty="0"/>
              <a:t>Film 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300" dirty="0" err="1"/>
              <a:t>Youtube</a:t>
            </a:r>
            <a:endParaRPr lang="en-ID" sz="2300" dirty="0"/>
          </a:p>
          <a:p>
            <a:pPr marL="514350" indent="-514350">
              <a:buFont typeface="+mj-lt"/>
              <a:buAutoNum type="arabicPeriod"/>
            </a:pPr>
            <a:r>
              <a:rPr lang="en-ID" sz="2300" dirty="0" err="1"/>
              <a:t>Jurnal</a:t>
            </a:r>
            <a:endParaRPr lang="en-ID" sz="2300" dirty="0"/>
          </a:p>
          <a:p>
            <a:pPr marL="514350" indent="-514350">
              <a:buFont typeface="+mj-lt"/>
              <a:buAutoNum type="arabicPeriod"/>
            </a:pPr>
            <a:r>
              <a:rPr lang="en-ID" sz="2300" dirty="0"/>
              <a:t>Museum</a:t>
            </a:r>
            <a:endParaRPr lang="en-US" sz="2300" dirty="0"/>
          </a:p>
          <a:p>
            <a:pPr marL="514350" indent="-514350">
              <a:buFont typeface="+mj-lt"/>
              <a:buAutoNum type="arabicPeriod"/>
            </a:pPr>
            <a:r>
              <a:rPr lang="en-US" sz="2300" dirty="0" err="1"/>
              <a:t>Komunitas</a:t>
            </a:r>
            <a:endParaRPr lang="en-US" sz="2300" dirty="0"/>
          </a:p>
          <a:p>
            <a:pPr marL="0" indent="0">
              <a:buNone/>
            </a:pPr>
            <a:endParaRPr lang="en-ID" sz="23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9798820-0E34-4BD7-8FCB-D6563DE726B6}"/>
              </a:ext>
            </a:extLst>
          </p:cNvPr>
          <p:cNvSpPr txBox="1">
            <a:spLocks/>
          </p:cNvSpPr>
          <p:nvPr/>
        </p:nvSpPr>
        <p:spPr>
          <a:xfrm>
            <a:off x="367146" y="1440872"/>
            <a:ext cx="10515600" cy="1648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300" dirty="0" err="1"/>
              <a:t>Menyusun</a:t>
            </a:r>
            <a:r>
              <a:rPr lang="en-US" sz="2300" dirty="0"/>
              <a:t> </a:t>
            </a:r>
            <a:r>
              <a:rPr lang="en-US" sz="2300" dirty="0" err="1"/>
              <a:t>laporan</a:t>
            </a:r>
            <a:r>
              <a:rPr lang="en-US" sz="2300" dirty="0"/>
              <a:t> </a:t>
            </a:r>
            <a:r>
              <a:rPr lang="en-ID" sz="2300" dirty="0" err="1"/>
              <a:t>analisis</a:t>
            </a:r>
            <a:r>
              <a:rPr lang="en-ID" sz="2300" dirty="0"/>
              <a:t> media </a:t>
            </a:r>
            <a:r>
              <a:rPr lang="en-ID" sz="2300" dirty="0" err="1"/>
              <a:t>publikasi</a:t>
            </a:r>
            <a:r>
              <a:rPr lang="en-ID" sz="2300" dirty="0"/>
              <a:t> </a:t>
            </a:r>
            <a:r>
              <a:rPr lang="en-ID" sz="2300" dirty="0" err="1"/>
              <a:t>sejarah</a:t>
            </a:r>
            <a:r>
              <a:rPr lang="en-ID" sz="2300" dirty="0"/>
              <a:t> </a:t>
            </a:r>
            <a:r>
              <a:rPr lang="en-ID" sz="2300" dirty="0" err="1"/>
              <a:t>dengan</a:t>
            </a:r>
            <a:r>
              <a:rPr lang="en-ID" sz="2300" dirty="0"/>
              <a:t> </a:t>
            </a:r>
            <a:r>
              <a:rPr lang="en-ID" sz="2300" dirty="0" err="1"/>
              <a:t>konten</a:t>
            </a:r>
            <a:r>
              <a:rPr lang="en-ID" sz="2300" dirty="0"/>
              <a:t>:</a:t>
            </a:r>
          </a:p>
          <a:p>
            <a:r>
              <a:rPr lang="en-ID" sz="2300" dirty="0"/>
              <a:t>Sejarah </a:t>
            </a:r>
            <a:r>
              <a:rPr lang="en-ID" sz="2300" dirty="0" err="1"/>
              <a:t>medianya</a:t>
            </a:r>
            <a:endParaRPr lang="en-ID" sz="2300" dirty="0"/>
          </a:p>
          <a:p>
            <a:r>
              <a:rPr lang="en-ID" sz="2300" dirty="0" err="1"/>
              <a:t>Strategi</a:t>
            </a:r>
            <a:r>
              <a:rPr lang="en-ID" sz="2300" dirty="0"/>
              <a:t> </a:t>
            </a:r>
            <a:r>
              <a:rPr lang="en-ID" sz="2300" dirty="0" err="1"/>
              <a:t>publikasinya</a:t>
            </a:r>
            <a:endParaRPr lang="en-ID" sz="2300" dirty="0"/>
          </a:p>
          <a:p>
            <a:r>
              <a:rPr lang="en-ID" sz="2300" dirty="0" err="1"/>
              <a:t>Kekurangan</a:t>
            </a:r>
            <a:r>
              <a:rPr lang="en-ID" sz="2300" dirty="0"/>
              <a:t> dan </a:t>
            </a:r>
            <a:r>
              <a:rPr lang="en-ID" sz="2300" dirty="0" err="1"/>
              <a:t>Kelebihan</a:t>
            </a:r>
            <a:endParaRPr lang="en-ID" sz="2300" dirty="0"/>
          </a:p>
          <a:p>
            <a:r>
              <a:rPr lang="en-ID" sz="2300" dirty="0" err="1"/>
              <a:t>kritik</a:t>
            </a:r>
            <a:r>
              <a:rPr lang="en-ID" sz="2300" dirty="0"/>
              <a:t> dan saran </a:t>
            </a:r>
            <a:r>
              <a:rPr lang="en-ID" sz="2300" dirty="0" err="1"/>
              <a:t>saudara</a:t>
            </a:r>
            <a:r>
              <a:rPr lang="en-ID" sz="23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3796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4916A-9A91-4223-98F6-F8E39124B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b="1" dirty="0" err="1"/>
              <a:t>Tugas</a:t>
            </a:r>
            <a:r>
              <a:rPr lang="en-US" b="1" dirty="0"/>
              <a:t> </a:t>
            </a:r>
            <a:r>
              <a:rPr lang="en-US" b="1" dirty="0" err="1"/>
              <a:t>Individu</a:t>
            </a:r>
            <a:r>
              <a:rPr lang="en-US" b="1" dirty="0"/>
              <a:t> 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79070-C00F-4F52-993B-50B627B90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0934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Menyusun </a:t>
            </a:r>
            <a:r>
              <a:rPr lang="en-US" sz="3200" dirty="0" err="1"/>
              <a:t>artikel</a:t>
            </a:r>
            <a:r>
              <a:rPr lang="en-US" sz="3200" dirty="0"/>
              <a:t> Book Review</a:t>
            </a:r>
          </a:p>
          <a:p>
            <a:pPr marL="0" indent="0">
              <a:buNone/>
            </a:pPr>
            <a:r>
              <a:rPr lang="en-US" dirty="0" err="1"/>
              <a:t>Konten</a:t>
            </a:r>
            <a:r>
              <a:rPr lang="en-US" dirty="0"/>
              <a:t> review:</a:t>
            </a:r>
          </a:p>
          <a:p>
            <a:pPr marL="1081088" indent="-514350">
              <a:buFont typeface="+mj-lt"/>
              <a:buAutoNum type="alphaLcPeriod"/>
            </a:pPr>
            <a:r>
              <a:rPr lang="sv-SE" dirty="0"/>
              <a:t>Awali dengan identitas buku dan gambaran singkat isi buku</a:t>
            </a:r>
          </a:p>
          <a:p>
            <a:pPr marL="1081088" indent="-514350">
              <a:buFont typeface="+mj-lt"/>
              <a:buAutoNum type="alphaLcPeriod"/>
            </a:pPr>
            <a:r>
              <a:rPr lang="sv-SE" dirty="0"/>
              <a:t>Jelaskan kelebihan dari isi buku tersebut</a:t>
            </a:r>
          </a:p>
          <a:p>
            <a:pPr marL="1081088" indent="-514350">
              <a:buFont typeface="+mj-lt"/>
              <a:buAutoNum type="alphaLcPeriod"/>
            </a:pPr>
            <a:r>
              <a:rPr lang="sv-SE" dirty="0"/>
              <a:t>Gambarkan tentang gaya kepenulisan, setting, kejadian, dan alur yang terdapat dalam buku itu</a:t>
            </a:r>
          </a:p>
          <a:p>
            <a:pPr marL="1081088" indent="-514350">
              <a:buFont typeface="+mj-lt"/>
              <a:buAutoNum type="alphaLcPeriod"/>
            </a:pPr>
            <a:r>
              <a:rPr lang="sv-SE" dirty="0"/>
              <a:t>Berikan Kesimpulan dari penilaian terhadap buku tersebut</a:t>
            </a:r>
          </a:p>
          <a:p>
            <a:pPr marL="1081088" indent="-514350">
              <a:buFont typeface="+mj-lt"/>
              <a:buAutoNum type="alphaLcPeriod"/>
            </a:pPr>
            <a:r>
              <a:rPr lang="sv-SE" dirty="0"/>
              <a:t>Rekomendasi untuk siapa buku tersebut dibaca.</a:t>
            </a:r>
          </a:p>
          <a:p>
            <a:pPr marL="514350" indent="-514350">
              <a:buFont typeface="+mj-lt"/>
              <a:buAutoNum type="alphaLcPeriod"/>
            </a:pPr>
            <a:endParaRPr lang="sv-SE" dirty="0"/>
          </a:p>
          <a:p>
            <a:pPr marL="514350" indent="-514350">
              <a:buFont typeface="+mj-lt"/>
              <a:buAutoNum type="alphaLcPeriod"/>
            </a:pPr>
            <a:endParaRPr lang="sv-SE" dirty="0"/>
          </a:p>
          <a:p>
            <a:pPr marL="514350" indent="-514350">
              <a:buFont typeface="+mj-lt"/>
              <a:buAutoNum type="alphaLcPeriod"/>
            </a:pPr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47102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3B0F2-7C1A-4F35-B048-D83791F38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Prosentase</a:t>
            </a:r>
            <a:r>
              <a:rPr lang="en-US" b="1" dirty="0"/>
              <a:t> </a:t>
            </a:r>
            <a:r>
              <a:rPr lang="en-US" b="1" dirty="0" err="1"/>
              <a:t>Penilaian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1997E-5001-499C-A9B0-500D1312C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Kehadiran</a:t>
            </a:r>
            <a:r>
              <a:rPr lang="en-US" sz="3200" dirty="0"/>
              <a:t> 		25 %</a:t>
            </a:r>
          </a:p>
          <a:p>
            <a:r>
              <a:rPr lang="en-US" sz="3200" dirty="0" err="1"/>
              <a:t>Tugas</a:t>
            </a:r>
            <a:r>
              <a:rPr lang="en-US" sz="3200" dirty="0"/>
              <a:t> </a:t>
            </a:r>
            <a:r>
              <a:rPr lang="en-US" sz="3200" dirty="0" err="1"/>
              <a:t>Kelompok</a:t>
            </a:r>
            <a:r>
              <a:rPr lang="en-US" sz="3200" dirty="0"/>
              <a:t> 	25 %</a:t>
            </a:r>
          </a:p>
          <a:p>
            <a:r>
              <a:rPr lang="en-US" sz="3200" dirty="0" err="1"/>
              <a:t>Tugas</a:t>
            </a:r>
            <a:r>
              <a:rPr lang="en-US" sz="3200" dirty="0"/>
              <a:t> </a:t>
            </a:r>
            <a:r>
              <a:rPr lang="en-US" sz="3200" dirty="0" err="1"/>
              <a:t>Individu</a:t>
            </a:r>
            <a:r>
              <a:rPr lang="en-US" sz="3200" dirty="0"/>
              <a:t>		25 % </a:t>
            </a:r>
          </a:p>
          <a:p>
            <a:r>
              <a:rPr lang="en-US" sz="3200" dirty="0" err="1"/>
              <a:t>Keaktifan</a:t>
            </a:r>
            <a:r>
              <a:rPr lang="en-US" sz="3200" dirty="0"/>
              <a:t> 		10 %</a:t>
            </a:r>
          </a:p>
          <a:p>
            <a:r>
              <a:rPr lang="en-US" sz="3200" dirty="0"/>
              <a:t>UAS				15 %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39260832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c23f92ba8b3ced13da9fd44c14e6eebea303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122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Kontrak Kuliah Sejarah Publik</vt:lpstr>
      <vt:lpstr>Tugas Kelompok </vt:lpstr>
      <vt:lpstr>Tugas Individu </vt:lpstr>
      <vt:lpstr>Prosentase Penilaian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Kontrak Kuliah</dc:title>
  <dc:creator>FAHRUDIN</dc:creator>
  <cp:lastModifiedBy>cakrudin.cool@gmail.com</cp:lastModifiedBy>
  <cp:revision>17</cp:revision>
  <dcterms:created xsi:type="dcterms:W3CDTF">2020-09-16T15:19:15Z</dcterms:created>
  <dcterms:modified xsi:type="dcterms:W3CDTF">2024-09-10T02:53:32Z</dcterms:modified>
</cp:coreProperties>
</file>